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3"/>
  </p:normalViewPr>
  <p:slideViewPr>
    <p:cSldViewPr>
      <p:cViewPr varScale="1">
        <p:scale>
          <a:sx n="86" d="100"/>
          <a:sy n="86" d="100"/>
        </p:scale>
        <p:origin x="18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B1C1A-E95D-4BD6-9AAC-7DDF051265CE}" type="datetimeFigureOut">
              <a:rPr lang="fr-FR" smtClean="0"/>
              <a:pPr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42A63-3A90-4CD6-9BB8-88D9A467C2B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eline.burillon@yahoo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eline.burillon@yahoo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o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14950"/>
            <a:ext cx="2071670" cy="11818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1094" y="285728"/>
            <a:ext cx="8890062" cy="5000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85720" y="1043873"/>
            <a:ext cx="4500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</a:t>
            </a:r>
            <a:r>
              <a:rPr lang="fr-FR" sz="2800" b="1" i="1" dirty="0">
                <a:latin typeface="Cambria" pitchFamily="18" charset="0"/>
                <a:ea typeface="Cambria" pitchFamily="18" charset="0"/>
              </a:rPr>
              <a:t>Une semaine joyeuse, simple et fraternelle</a:t>
            </a:r>
          </a:p>
          <a:p>
            <a:r>
              <a:rPr lang="fr-FR" sz="2800" b="1" i="1" dirty="0">
                <a:latin typeface="Cambria" pitchFamily="18" charset="0"/>
                <a:ea typeface="Cambria" pitchFamily="18" charset="0"/>
              </a:rPr>
              <a:t> en montagne</a:t>
            </a:r>
            <a:r>
              <a:rPr lang="fr-FR" sz="2800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00298" y="5425875"/>
            <a:ext cx="578647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Du 21 au 28 juillet 2024</a:t>
            </a:r>
            <a:r>
              <a:rPr lang="fr-FR" dirty="0"/>
              <a:t>, au Chalet Frère Soleil, à l’entrée du parc des Ecrins (Le </a:t>
            </a:r>
            <a:r>
              <a:rPr lang="fr-FR" dirty="0" err="1"/>
              <a:t>Casset</a:t>
            </a:r>
            <a:r>
              <a:rPr lang="fr-FR" dirty="0"/>
              <a:t>- </a:t>
            </a:r>
            <a:r>
              <a:rPr lang="fr-FR" dirty="0" err="1"/>
              <a:t>Monêtier</a:t>
            </a:r>
            <a:r>
              <a:rPr lang="fr-FR" dirty="0"/>
              <a:t> Les Bains - 05)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500166" y="6211669"/>
            <a:ext cx="764386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Inscription et renseignements auprès de Céline et Stéphane Darcy </a:t>
            </a:r>
            <a:r>
              <a:rPr lang="fr-FR" dirty="0" err="1"/>
              <a:t>Burillon</a:t>
            </a:r>
            <a:endParaRPr lang="fr-FR" dirty="0"/>
          </a:p>
          <a:p>
            <a:r>
              <a:rPr lang="fr-FR" u="sng" dirty="0">
                <a:hlinkClick r:id="rId4"/>
              </a:rPr>
              <a:t>Celine.burillon@yahoo.fr</a:t>
            </a:r>
            <a:r>
              <a:rPr lang="fr-FR" u="sng" dirty="0"/>
              <a:t>; 06 89 50 01 26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33000" contrast="-21000"/>
          </a:blip>
          <a:srcRect/>
          <a:stretch>
            <a:fillRect/>
          </a:stretch>
        </p:blipFill>
        <p:spPr bwMode="auto">
          <a:xfrm>
            <a:off x="-435057" y="0"/>
            <a:ext cx="10293469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000100" y="235747"/>
            <a:ext cx="72866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Au programme</a:t>
            </a:r>
            <a:r>
              <a:rPr lang="fr-FR" dirty="0"/>
              <a:t>: randonnées, jeux, célébrations, veillées, vie au chalet, temps libres, temps de partage…</a:t>
            </a:r>
          </a:p>
          <a:p>
            <a:endParaRPr lang="fr-FR" dirty="0"/>
          </a:p>
          <a:p>
            <a:r>
              <a:rPr lang="fr-FR" dirty="0"/>
              <a:t>Au chalet Frère Soleil (Le </a:t>
            </a:r>
            <a:r>
              <a:rPr lang="fr-FR" dirty="0" err="1"/>
              <a:t>Casset</a:t>
            </a:r>
            <a:r>
              <a:rPr lang="fr-FR" dirty="0"/>
              <a:t>, au pied du Massif des Ecrins) </a:t>
            </a:r>
          </a:p>
          <a:p>
            <a:r>
              <a:rPr lang="fr-FR" dirty="0"/>
              <a:t> Chalet de 30 places, entièrement rénové. Une famille et un couple, membres de la fraternité franciscaine séculière, accompagneront cette semaine. Chaque personne est invitée à partager la vie quotidienne, cette semaine est en </a:t>
            </a:r>
            <a:r>
              <a:rPr lang="fr-FR" dirty="0" err="1"/>
              <a:t>auto-gestion</a:t>
            </a:r>
            <a:r>
              <a:rPr lang="fr-FR" dirty="0"/>
              <a:t> (organisation des randonnées, discussions autour d’un thème, célébrations, veillées, repas et intendance…).</a:t>
            </a:r>
          </a:p>
          <a:p>
            <a:r>
              <a:rPr lang="fr-FR" dirty="0"/>
              <a:t> </a:t>
            </a:r>
          </a:p>
          <a:p>
            <a:r>
              <a:rPr lang="fr-FR" b="1" dirty="0"/>
              <a:t>Tarif</a:t>
            </a:r>
            <a:r>
              <a:rPr lang="fr-FR" dirty="0"/>
              <a:t> : Il comprend la location du Chalet et la mise en commun des frais d'intendance. Pour la semaine, compter environ 120 à180 € par adulte (16 ans et +) et 90 à 120 € par enfant (4 ans et +). Le prix ne doit pas être un obstacle, n’hésitez pas à nous en parler.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5752" y="5786454"/>
            <a:ext cx="871540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Inscription et renseignements auprès de</a:t>
            </a:r>
          </a:p>
          <a:p>
            <a:r>
              <a:rPr lang="fr-FR" dirty="0"/>
              <a:t>Pour plus de renseignements sur le Chalet: https://www.chalet-freresoleil.com/</a:t>
            </a:r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B28E1E60-8661-6247-8F74-0EBB4D85AB00}"/>
              </a:ext>
            </a:extLst>
          </p:cNvPr>
          <p:cNvSpPr txBox="1"/>
          <p:nvPr/>
        </p:nvSpPr>
        <p:spPr>
          <a:xfrm>
            <a:off x="285752" y="5445224"/>
            <a:ext cx="8715404" cy="6643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Inscription et renseignements auprès de Céline et Stéphane Darcy </a:t>
            </a:r>
            <a:r>
              <a:rPr lang="fr-FR" dirty="0" err="1"/>
              <a:t>Burillon</a:t>
            </a:r>
            <a:endParaRPr lang="fr-FR" dirty="0"/>
          </a:p>
          <a:p>
            <a:r>
              <a:rPr lang="fr-FR" u="sng" dirty="0">
                <a:hlinkClick r:id="rId3"/>
              </a:rPr>
              <a:t>Celine.burillon@yahoo.fr</a:t>
            </a:r>
            <a:r>
              <a:rPr lang="fr-FR" u="sng" dirty="0"/>
              <a:t>; 06 89 50 01 26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264</Words>
  <Application>Microsoft Macintosh PowerPoint</Application>
  <PresentationFormat>On-screen Show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Cambria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</dc:creator>
  <cp:lastModifiedBy>Microsoft Office User</cp:lastModifiedBy>
  <cp:revision>18</cp:revision>
  <dcterms:created xsi:type="dcterms:W3CDTF">2021-03-22T17:05:57Z</dcterms:created>
  <dcterms:modified xsi:type="dcterms:W3CDTF">2024-01-08T09:06:05Z</dcterms:modified>
</cp:coreProperties>
</file>