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Image 75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6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17/09/2021</a:t>
            </a:r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816CB19-8DA3-44CF-AFEE-22A46E0D8AB1}" type="slidenum">
              <a:rPr lang="fr-F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17/09/2021</a:t>
            </a:r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32123B4-802E-432D-8D28-65696EAE6520}" type="slidenum">
              <a:rPr lang="fr-F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2414880" y="1560600"/>
            <a:ext cx="7361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r>
              <a:rPr lang="fr-F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Fraternité Franciscaine Séculière de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66920" y="4497480"/>
            <a:ext cx="9143640" cy="1820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Parcours Découverte </a:t>
            </a:r>
            <a:endParaRPr lang="fr-F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la spiritualité de saint François d’Assise</a:t>
            </a:r>
            <a:endParaRPr lang="fr-F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Image 4"/>
          <p:cNvPicPr/>
          <p:nvPr/>
        </p:nvPicPr>
        <p:blipFill>
          <a:blip r:embed="rId2"/>
          <a:stretch/>
        </p:blipFill>
        <p:spPr>
          <a:xfrm>
            <a:off x="10115640" y="150840"/>
            <a:ext cx="1802880" cy="1793520"/>
          </a:xfrm>
          <a:prstGeom prst="rect">
            <a:avLst/>
          </a:prstGeom>
          <a:ln>
            <a:noFill/>
          </a:ln>
        </p:spPr>
      </p:pic>
      <p:pic>
        <p:nvPicPr>
          <p:cNvPr id="81" name="Image 12"/>
          <p:cNvPicPr/>
          <p:nvPr/>
        </p:nvPicPr>
        <p:blipFill>
          <a:blip r:embed="rId3"/>
          <a:stretch/>
        </p:blipFill>
        <p:spPr>
          <a:xfrm>
            <a:off x="142560" y="123840"/>
            <a:ext cx="2448360" cy="182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Espace réservé du contenu 4"/>
          <p:cNvPicPr/>
          <p:nvPr/>
        </p:nvPicPr>
        <p:blipFill>
          <a:blip r:embed="rId2"/>
          <a:stretch/>
        </p:blipFill>
        <p:spPr>
          <a:xfrm>
            <a:off x="7066080" y="1386360"/>
            <a:ext cx="4830120" cy="4773960"/>
          </a:xfrm>
          <a:prstGeom prst="rect">
            <a:avLst/>
          </a:prstGeom>
          <a:ln>
            <a:noFill/>
          </a:ln>
        </p:spPr>
      </p:pic>
      <p:sp>
        <p:nvSpPr>
          <p:cNvPr id="1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9" name="Image 3"/>
          <p:cNvPicPr/>
          <p:nvPr/>
        </p:nvPicPr>
        <p:blipFill>
          <a:blip r:embed="rId3"/>
          <a:stretch/>
        </p:blipFill>
        <p:spPr>
          <a:xfrm>
            <a:off x="103680" y="1386360"/>
            <a:ext cx="6858720" cy="4773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2" name="Image 4"/>
          <p:cNvPicPr/>
          <p:nvPr/>
        </p:nvPicPr>
        <p:blipFill>
          <a:blip r:embed="rId2"/>
          <a:stretch/>
        </p:blipFill>
        <p:spPr>
          <a:xfrm>
            <a:off x="1190520" y="365040"/>
            <a:ext cx="9677880" cy="637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5" name="Image 4"/>
          <p:cNvPicPr/>
          <p:nvPr/>
        </p:nvPicPr>
        <p:blipFill>
          <a:blip r:embed="rId2"/>
          <a:stretch/>
        </p:blipFill>
        <p:spPr>
          <a:xfrm>
            <a:off x="923760" y="370800"/>
            <a:ext cx="10343880" cy="631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838080" y="365040"/>
            <a:ext cx="849600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Revue ARBRE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(revue de la Fraternité Franciscaine Séculière)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838080" y="1508760"/>
            <a:ext cx="5438520" cy="4766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fr-F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fr-F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Présentation de la revue OFS</a:t>
            </a:r>
          </a:p>
        </p:txBody>
      </p:sp>
      <p:pic>
        <p:nvPicPr>
          <p:cNvPr id="118" name="Image 4"/>
          <p:cNvPicPr/>
          <p:nvPr/>
        </p:nvPicPr>
        <p:blipFill>
          <a:blip r:embed="rId2"/>
          <a:stretch/>
        </p:blipFill>
        <p:spPr>
          <a:xfrm>
            <a:off x="10135800" y="82440"/>
            <a:ext cx="1919520" cy="190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0" name="Image 3"/>
          <p:cNvPicPr/>
          <p:nvPr/>
        </p:nvPicPr>
        <p:blipFill>
          <a:blip r:embed="rId2"/>
          <a:stretch/>
        </p:blipFill>
        <p:spPr>
          <a:xfrm>
            <a:off x="10135800" y="168120"/>
            <a:ext cx="1919520" cy="1909440"/>
          </a:xfrm>
          <a:prstGeom prst="rect">
            <a:avLst/>
          </a:prstGeom>
          <a:ln>
            <a:noFill/>
          </a:ln>
        </p:spPr>
      </p:pic>
      <p:pic>
        <p:nvPicPr>
          <p:cNvPr id="121" name="Image 4"/>
          <p:cNvPicPr/>
          <p:nvPr/>
        </p:nvPicPr>
        <p:blipFill>
          <a:blip r:embed="rId3"/>
          <a:stretch/>
        </p:blipFill>
        <p:spPr>
          <a:xfrm>
            <a:off x="-218520" y="821520"/>
            <a:ext cx="8300520" cy="5468760"/>
          </a:xfrm>
          <a:prstGeom prst="rect">
            <a:avLst/>
          </a:prstGeom>
          <a:ln>
            <a:noFill/>
          </a:ln>
        </p:spPr>
      </p:pic>
      <p:sp>
        <p:nvSpPr>
          <p:cNvPr id="12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Déroulement de la rencontre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fr-F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Chaque diocèse a son fonctionnement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52440" y="150840"/>
            <a:ext cx="92768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Fraternité  </a:t>
            </a:r>
            <a:endParaRPr lang="fr-F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52440" y="1476360"/>
            <a:ext cx="8205480" cy="4524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Présentation de la fraternité locale</a:t>
            </a:r>
          </a:p>
          <a:p>
            <a:pPr>
              <a:lnSpc>
                <a:spcPct val="100000"/>
              </a:lnSpc>
            </a:pPr>
            <a:endParaRPr lang="fr-F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fr-F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Image 3"/>
          <p:cNvPicPr/>
          <p:nvPr/>
        </p:nvPicPr>
        <p:blipFill>
          <a:blip r:embed="rId2"/>
          <a:stretch/>
        </p:blipFill>
        <p:spPr>
          <a:xfrm>
            <a:off x="10115640" y="150840"/>
            <a:ext cx="1802880" cy="179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75400" y="191520"/>
            <a:ext cx="11567520" cy="738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La Famille franciscaine est comme un arbre avec ses différentes branches, toutes reliées entre elles et issues du même tronc.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0" name="Image 3"/>
          <p:cNvPicPr/>
          <p:nvPr/>
        </p:nvPicPr>
        <p:blipFill>
          <a:blip r:embed="rId2"/>
          <a:stretch/>
        </p:blipFill>
        <p:spPr>
          <a:xfrm>
            <a:off x="348840" y="929880"/>
            <a:ext cx="10408680" cy="580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240480" y="210960"/>
            <a:ext cx="10515240" cy="469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L’ordre des frères mineurs </a:t>
            </a:r>
            <a:r>
              <a:rPr lang="fr-FR" sz="16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(source : franciscains.fr)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07520" y="681120"/>
            <a:ext cx="11544120" cy="2677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 Vivre l’Evangile en frères au cœur du monde et de l’Eglise, en louant Dieu »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Action de grâce, proximité des petits, vie fraternelle, prière, 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Envoi au monde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Engagement en faveur de la paix et de la réconciliation, du dialogue interreligieux, envers la Création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Gardiens des Lieux Saints (Custodie de Terre Sainte)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Sainte Claire patronne de la télévision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240480" y="3248640"/>
            <a:ext cx="10840680" cy="113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Les Franciscains séculiers </a:t>
            </a:r>
            <a:r>
              <a:rPr lang="fr-FR" sz="1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(source : franciscains.fr)</a:t>
            </a:r>
            <a:r>
              <a:rPr lang="fr-FR" sz="40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endParaRPr lang="fr-FR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445320" y="3867840"/>
            <a:ext cx="9612720" cy="267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 vivant de François, de nombreux laïcs veulent vivre l’Evangile tout en conservant leur état : ce sont les « Pénitents »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 statut est reconnu en 1289 par l’Ordre Franciscain et approuvé par le pape, avec la « Règle des Pénitents ». C’est la naissance du « Tiers Ordre Franciscain »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1883, nouvelle Règle émanant du pape Léon XIII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1978, nouvelle règle « Projet de Vie Evangélique » promulguée par Paul VI : le Tiers Ordre, devenu Ordre Franciscain Séculier, s’adapte aux exigences et aux attentes de l’Eglise dans le monde d’aujourd’hui</a:t>
            </a: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Espace réservé du contenu 7"/>
          <p:cNvPicPr/>
          <p:nvPr/>
        </p:nvPicPr>
        <p:blipFill>
          <a:blip r:embed="rId2"/>
          <a:stretch/>
        </p:blipFill>
        <p:spPr>
          <a:xfrm>
            <a:off x="9959760" y="4068000"/>
            <a:ext cx="1891080" cy="113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85640" y="117360"/>
            <a:ext cx="933408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Parcours découverte St François d’Assise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71520" y="1442880"/>
            <a:ext cx="9943920" cy="5062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Calendrier des rencontres</a:t>
            </a:r>
          </a:p>
          <a:p>
            <a:endParaRPr lang="fr-F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fr-FR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8" name="Image 3"/>
          <p:cNvPicPr/>
          <p:nvPr/>
        </p:nvPicPr>
        <p:blipFill>
          <a:blip r:embed="rId2"/>
          <a:stretch/>
        </p:blipFill>
        <p:spPr>
          <a:xfrm>
            <a:off x="10172880" y="207000"/>
            <a:ext cx="1802880" cy="179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1717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 Parcours Découverte : quoi, comment ? </a:t>
            </a:r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389240"/>
            <a:ext cx="10591560" cy="4787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série de rencontres pour découvrir pas à pas la spiritualité de François, et se laisser impacter dans notre vie d’aujourd’hui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Travail à partir de textes (brefs) qui relatent des épisodes significatifs de la vie de François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 Lectio » partagée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Qu’est-ce que ce texte m’évoque …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Qu’est-ce que je remarque dedans …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Qu’est-ce qui me pose question … qu’est-ce qui me fait réagir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Qu’est-ce que cela m’apprend de François, qu’est-ce que ça m’apporte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Méthode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Partage des avis, des ressentis, 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Partage du temps de parole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Écoute mutuelle et bienveillance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Respect des opinions et des sensibilités des uns et des autres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Confidentialité</a:t>
            </a:r>
            <a:endParaRPr lang="fr-FR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3" name="Image 3"/>
          <p:cNvPicPr/>
          <p:nvPr/>
        </p:nvPicPr>
        <p:blipFill>
          <a:blip r:embed="rId2"/>
          <a:stretch/>
        </p:blipFill>
        <p:spPr>
          <a:xfrm>
            <a:off x="316800" y="581040"/>
            <a:ext cx="11558520" cy="571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fr-FR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06" name="Image 4"/>
          <p:cNvPicPr/>
          <p:nvPr/>
        </p:nvPicPr>
        <p:blipFill>
          <a:blip r:embed="rId2"/>
          <a:stretch/>
        </p:blipFill>
        <p:spPr>
          <a:xfrm>
            <a:off x="336240" y="365040"/>
            <a:ext cx="11506320" cy="605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379</Words>
  <Application>Microsoft Office PowerPoint</Application>
  <PresentationFormat>Grand écran</PresentationFormat>
  <Paragraphs>40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Fraternité Franciscaine Séculière de Roanne « Pace e Bene »</dc:title>
  <dc:creator>utilisateur</dc:creator>
  <cp:lastModifiedBy>ALAIN MORRIER</cp:lastModifiedBy>
  <cp:revision>21</cp:revision>
  <cp:lastPrinted>2020-01-15T10:54:26Z</cp:lastPrinted>
  <dcterms:created xsi:type="dcterms:W3CDTF">2020-01-15T10:28:50Z</dcterms:created>
  <dcterms:modified xsi:type="dcterms:W3CDTF">2022-01-27T07:36:27Z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